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/>
    <p:restoredTop sz="93059"/>
  </p:normalViewPr>
  <p:slideViewPr>
    <p:cSldViewPr snapToGrid="0" snapToObjects="1">
      <p:cViewPr varScale="1">
        <p:scale>
          <a:sx n="67" d="100"/>
          <a:sy n="6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2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9926EA-4C48-CC4C-8E99-299095709DD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87EB65-4A47-E041-AB0A-CF0591E2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Andy Warhol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Pop Art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48" y="766417"/>
            <a:ext cx="2947504" cy="2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Andy Warhol?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works explore the relationship between artistic </a:t>
            </a:r>
            <a:r>
              <a:rPr lang="en-US" dirty="0" smtClean="0"/>
              <a:t>expression,</a:t>
            </a:r>
            <a:r>
              <a:rPr lang="en-US" dirty="0"/>
              <a:t> </a:t>
            </a:r>
            <a:r>
              <a:rPr lang="en-US" dirty="0" smtClean="0"/>
              <a:t>celebrity, culture and advertising</a:t>
            </a:r>
            <a:r>
              <a:rPr lang="en-US" dirty="0"/>
              <a:t> that flourished by the </a:t>
            </a:r>
            <a:r>
              <a:rPr lang="en-US" dirty="0" smtClean="0"/>
              <a:t>1960s</a:t>
            </a:r>
          </a:p>
          <a:p>
            <a:r>
              <a:rPr lang="en-US" dirty="0" smtClean="0"/>
              <a:t>Lived </a:t>
            </a:r>
            <a:r>
              <a:rPr lang="en-US" dirty="0"/>
              <a:t>August 6, 1928 – February 22, </a:t>
            </a:r>
            <a:r>
              <a:rPr lang="en-US" dirty="0" smtClean="0"/>
              <a:t>1987</a:t>
            </a:r>
          </a:p>
          <a:p>
            <a:r>
              <a:rPr lang="en-US" dirty="0" smtClean="0"/>
              <a:t>Most active during the 1960’s where he was part of the celebrity culture at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9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Quotes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03" y="2557117"/>
            <a:ext cx="5317435" cy="34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Quotes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64296"/>
            <a:ext cx="2643753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62" y="2462347"/>
            <a:ext cx="3948596" cy="3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67" y="2542410"/>
            <a:ext cx="3183283" cy="3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 and Success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151" y="2533650"/>
            <a:ext cx="5410200" cy="3448050"/>
          </a:xfrm>
        </p:spPr>
        <p:txBody>
          <a:bodyPr/>
          <a:lstStyle/>
          <a:p>
            <a:r>
              <a:rPr lang="en-US" dirty="0" smtClean="0"/>
              <a:t>To create pop art with a 2017 theme and to show understanding of the </a:t>
            </a:r>
            <a:r>
              <a:rPr lang="en-US" dirty="0" err="1" smtClean="0"/>
              <a:t>colour</a:t>
            </a:r>
            <a:r>
              <a:rPr lang="en-US" dirty="0" smtClean="0"/>
              <a:t> wheel. </a:t>
            </a:r>
          </a:p>
          <a:p>
            <a:pPr lvl="1"/>
            <a:r>
              <a:rPr lang="en-US" dirty="0" smtClean="0"/>
              <a:t>I can choose a simple image that is popular today.</a:t>
            </a:r>
          </a:p>
          <a:p>
            <a:pPr lvl="1"/>
            <a:r>
              <a:rPr lang="en-US" dirty="0" smtClean="0"/>
              <a:t>I can duplicate the 4 times on a page.</a:t>
            </a:r>
          </a:p>
          <a:p>
            <a:pPr lvl="1"/>
            <a:r>
              <a:rPr lang="en-US" dirty="0" smtClean="0"/>
              <a:t>I can </a:t>
            </a:r>
            <a:r>
              <a:rPr lang="en-US" dirty="0" err="1" smtClean="0"/>
              <a:t>colour</a:t>
            </a:r>
            <a:r>
              <a:rPr lang="en-US" dirty="0" smtClean="0"/>
              <a:t> each of the four images in a different </a:t>
            </a:r>
            <a:r>
              <a:rPr lang="en-US" dirty="0" err="1" smtClean="0"/>
              <a:t>colour</a:t>
            </a:r>
            <a:r>
              <a:rPr lang="en-US" dirty="0" smtClean="0"/>
              <a:t> grouping from the </a:t>
            </a:r>
            <a:r>
              <a:rPr lang="en-US" dirty="0" err="1" smtClean="0"/>
              <a:t>colour</a:t>
            </a:r>
            <a:r>
              <a:rPr lang="en-US" dirty="0" smtClean="0"/>
              <a:t> wheel (ex. Primary </a:t>
            </a:r>
            <a:r>
              <a:rPr lang="en-US" dirty="0" err="1" smtClean="0"/>
              <a:t>colours</a:t>
            </a:r>
            <a:r>
              <a:rPr lang="en-US" dirty="0" smtClean="0"/>
              <a:t>, tertiary </a:t>
            </a:r>
            <a:r>
              <a:rPr lang="en-US" dirty="0" err="1" smtClean="0"/>
              <a:t>colours</a:t>
            </a:r>
            <a:r>
              <a:rPr lang="en-US" dirty="0" smtClean="0"/>
              <a:t>, pairs of complementary colors, warm </a:t>
            </a:r>
            <a:r>
              <a:rPr lang="en-US" dirty="0" err="1" smtClean="0"/>
              <a:t>colour</a:t>
            </a:r>
            <a:r>
              <a:rPr lang="en-US" dirty="0" smtClean="0"/>
              <a:t> or cool </a:t>
            </a:r>
            <a:r>
              <a:rPr lang="en-US" dirty="0" err="1" smtClean="0"/>
              <a:t>colours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263693"/>
            <a:ext cx="4267200" cy="43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19" y="2603500"/>
            <a:ext cx="2884875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9" y="2347382"/>
            <a:ext cx="2730772" cy="3672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22" y="2402416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5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112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Arial</vt:lpstr>
      <vt:lpstr>Ion Boardroom</vt:lpstr>
      <vt:lpstr>Andy Warhol </vt:lpstr>
      <vt:lpstr>Who was Andy Warhol?</vt:lpstr>
      <vt:lpstr>Famous Quotes</vt:lpstr>
      <vt:lpstr>Famous Quotes</vt:lpstr>
      <vt:lpstr>Pop Art</vt:lpstr>
      <vt:lpstr>Pop Art</vt:lpstr>
      <vt:lpstr>Learning Goal and Success Criteria</vt:lpstr>
      <vt:lpstr>Examples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 </dc:title>
  <dc:creator>Lisa Levecque</dc:creator>
  <cp:lastModifiedBy>Lisa Levecque</cp:lastModifiedBy>
  <cp:revision>3</cp:revision>
  <dcterms:created xsi:type="dcterms:W3CDTF">2017-01-16T21:15:42Z</dcterms:created>
  <dcterms:modified xsi:type="dcterms:W3CDTF">2017-02-08T01:03:08Z</dcterms:modified>
</cp:coreProperties>
</file>