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3677"/>
  </p:normalViewPr>
  <p:slideViewPr>
    <p:cSldViewPr snapToGrid="0" snapToObjects="1">
      <p:cViewPr>
        <p:scale>
          <a:sx n="75" d="100"/>
          <a:sy n="75" d="100"/>
        </p:scale>
        <p:origin x="-144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 of Dance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3800791" cy="3550596"/>
          </a:xfrm>
        </p:spPr>
        <p:txBody>
          <a:bodyPr>
            <a:noAutofit/>
          </a:bodyPr>
          <a:lstStyle/>
          <a:p>
            <a:r>
              <a:rPr lang="en-US" sz="2400" dirty="0"/>
              <a:t>• </a:t>
            </a:r>
            <a:r>
              <a:rPr lang="en-US" sz="2400" dirty="0" smtClean="0"/>
              <a:t>BODY</a:t>
            </a:r>
          </a:p>
          <a:p>
            <a:r>
              <a:rPr lang="en-US" sz="2400" dirty="0" smtClean="0"/>
              <a:t>body </a:t>
            </a:r>
            <a:r>
              <a:rPr lang="en-US" sz="2400" dirty="0"/>
              <a:t>awareness, use of body parts, body shapes, locomotor and non-locomotor movements, body bases, symmetry versus asymmetry, geometric versus organic shape, angular versus curved shape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41" y="396943"/>
            <a:ext cx="4725962" cy="3202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98" y="2668492"/>
            <a:ext cx="2561545" cy="380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8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DANCE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2828025" cy="3161489"/>
          </a:xfrm>
        </p:spPr>
        <p:txBody>
          <a:bodyPr>
            <a:normAutofit/>
          </a:bodyPr>
          <a:lstStyle/>
          <a:p>
            <a:r>
              <a:rPr lang="en-US" sz="2400" dirty="0"/>
              <a:t>• space: levels, pathways, directions, pattern, positive versus negative space, various group formations, proximity of dancers to one another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4" y="3866744"/>
            <a:ext cx="7152533" cy="2861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77" y="592582"/>
            <a:ext cx="43688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dance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3100400" cy="3122579"/>
          </a:xfrm>
        </p:spPr>
        <p:txBody>
          <a:bodyPr>
            <a:normAutofit/>
          </a:bodyPr>
          <a:lstStyle/>
          <a:p>
            <a:r>
              <a:rPr lang="en-US" sz="2400" dirty="0"/>
              <a:t>• time: tempo, rhythm (e.g., regular, irregular), pause, stillness, with music, without music, duration</a:t>
            </a:r>
            <a:r>
              <a:rPr lang="en-US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01" y="3141764"/>
            <a:ext cx="30607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01" y="604606"/>
            <a:ext cx="35687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5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dance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2886391" cy="2169268"/>
          </a:xfrm>
        </p:spPr>
        <p:txBody>
          <a:bodyPr/>
          <a:lstStyle/>
          <a:p>
            <a:r>
              <a:rPr lang="en-US" sz="2400" dirty="0"/>
              <a:t>• energy: effort, force, quality (e.g., slash, press, shrink, open)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18" y="3503168"/>
            <a:ext cx="4950180" cy="3237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98" y="0"/>
            <a:ext cx="3091031" cy="350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3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dance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2672383" cy="2966936"/>
          </a:xfrm>
        </p:spPr>
        <p:txBody>
          <a:bodyPr>
            <a:normAutofit/>
          </a:bodyPr>
          <a:lstStyle/>
          <a:p>
            <a:r>
              <a:rPr lang="en-US" sz="2400" dirty="0"/>
              <a:t>• relationship: meet/part, follow/lead, emotional connections between dancers, groupings</a:t>
            </a:r>
            <a:r>
              <a:rPr lang="en-US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77" y="2908324"/>
            <a:ext cx="5661128" cy="3704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304" y="127590"/>
            <a:ext cx="2292017" cy="35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1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dance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69" y="2487612"/>
            <a:ext cx="4673600" cy="3619500"/>
          </a:xfrm>
        </p:spPr>
      </p:pic>
    </p:spTree>
    <p:extLst>
      <p:ext uri="{BB962C8B-B14F-4D97-AF65-F5344CB8AC3E}">
        <p14:creationId xmlns:p14="http://schemas.microsoft.com/office/powerpoint/2010/main" val="87394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different types/ eras of dance?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961368"/>
              </p:ext>
            </p:extLst>
          </p:nvPr>
        </p:nvGraphicFramePr>
        <p:xfrm>
          <a:off x="1023938" y="2286000"/>
          <a:ext cx="9720262" cy="4047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/>
                <a:gridCol w="4860131"/>
              </a:tblGrid>
              <a:tr h="9134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TYPES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ERAS</a:t>
                      </a:r>
                      <a:endParaRPr lang="en-US" sz="2400" dirty="0"/>
                    </a:p>
                  </a:txBody>
                  <a:tcPr/>
                </a:tc>
              </a:tr>
              <a:tr h="31336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72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799" y="585216"/>
            <a:ext cx="7586133" cy="7863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goal and 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615" y="1608667"/>
            <a:ext cx="8341253" cy="440266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Learning Goal</a:t>
            </a:r>
          </a:p>
          <a:p>
            <a:r>
              <a:rPr lang="en-US" dirty="0"/>
              <a:t>To demonstrate understanding of a type of dance from a specific time period or </a:t>
            </a:r>
            <a:r>
              <a:rPr lang="en-US" dirty="0" smtClean="0"/>
              <a:t>place.</a:t>
            </a:r>
          </a:p>
          <a:p>
            <a:r>
              <a:rPr lang="en-US" b="1" dirty="0" smtClean="0"/>
              <a:t>Success </a:t>
            </a:r>
            <a:r>
              <a:rPr lang="en-US" b="1" dirty="0"/>
              <a:t>Criteria</a:t>
            </a:r>
          </a:p>
          <a:p>
            <a:pPr lvl="0"/>
            <a:r>
              <a:rPr lang="en-US" dirty="0"/>
              <a:t>I can watch different dance videos and identify where and when they originated.</a:t>
            </a:r>
          </a:p>
          <a:p>
            <a:pPr lvl="0"/>
            <a:r>
              <a:rPr lang="en-US" dirty="0"/>
              <a:t>I can choose a style or type of dance from a specific time period, dancer or place.</a:t>
            </a:r>
          </a:p>
          <a:p>
            <a:pPr lvl="0"/>
            <a:r>
              <a:rPr lang="en-US" dirty="0"/>
              <a:t>I can research how the dance started, where it was popular and describe its impact/ importance in a written report.</a:t>
            </a:r>
          </a:p>
          <a:p>
            <a:pPr lvl="0"/>
            <a:r>
              <a:rPr lang="en-US" dirty="0"/>
              <a:t>I can learn dance steps and perform them.</a:t>
            </a:r>
          </a:p>
          <a:p>
            <a:pPr lvl="0"/>
            <a:r>
              <a:rPr lang="en-US" dirty="0"/>
              <a:t>I can reflect on my strengths and areas of growth as a dance creator and audience member in a self-assessment.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2" y="215899"/>
            <a:ext cx="2563813" cy="298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32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</TotalTime>
  <Words>268</Words>
  <Application>Microsoft Macintosh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Integral</vt:lpstr>
      <vt:lpstr>Evolution of Dance Project</vt:lpstr>
      <vt:lpstr>Elements of Dance</vt:lpstr>
      <vt:lpstr>ELEMENTS OF DANCE CONT.</vt:lpstr>
      <vt:lpstr>Elements of dance cont.</vt:lpstr>
      <vt:lpstr>Elements of dance cont.</vt:lpstr>
      <vt:lpstr>Elements of dance cont.</vt:lpstr>
      <vt:lpstr>Evolution of dance</vt:lpstr>
      <vt:lpstr>What are different types/ eras of dance?</vt:lpstr>
      <vt:lpstr>Learning goal and success criteria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Dance Project</dc:title>
  <dc:creator>Lisa Levecque</dc:creator>
  <cp:lastModifiedBy>Lisa Levecque</cp:lastModifiedBy>
  <cp:revision>6</cp:revision>
  <dcterms:created xsi:type="dcterms:W3CDTF">2017-02-17T03:13:56Z</dcterms:created>
  <dcterms:modified xsi:type="dcterms:W3CDTF">2017-02-17T03:47:55Z</dcterms:modified>
</cp:coreProperties>
</file>